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75" r:id="rId3"/>
    <p:sldId id="292" r:id="rId4"/>
    <p:sldId id="285" r:id="rId5"/>
    <p:sldId id="291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145" autoAdjust="0"/>
    <p:restoredTop sz="94660"/>
  </p:normalViewPr>
  <p:slideViewPr>
    <p:cSldViewPr snapToGrid="0">
      <p:cViewPr varScale="1">
        <p:scale>
          <a:sx n="93" d="100"/>
          <a:sy n="93" d="100"/>
        </p:scale>
        <p:origin x="126" y="3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ADAFB-C67B-4105-BF96-AFEB9BB66D82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34F1D-AAB2-4C67-ADD5-5D6631033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18875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ADAFB-C67B-4105-BF96-AFEB9BB66D82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34F1D-AAB2-4C67-ADD5-5D6631033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91366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ADAFB-C67B-4105-BF96-AFEB9BB66D82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34F1D-AAB2-4C67-ADD5-5D6631033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217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ADAFB-C67B-4105-BF96-AFEB9BB66D82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34F1D-AAB2-4C67-ADD5-5D6631033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8404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ADAFB-C67B-4105-BF96-AFEB9BB66D82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34F1D-AAB2-4C67-ADD5-5D6631033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170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ADAFB-C67B-4105-BF96-AFEB9BB66D82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34F1D-AAB2-4C67-ADD5-5D6631033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6377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ADAFB-C67B-4105-BF96-AFEB9BB66D82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34F1D-AAB2-4C67-ADD5-5D6631033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9901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ADAFB-C67B-4105-BF96-AFEB9BB66D82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34F1D-AAB2-4C67-ADD5-5D6631033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3581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ADAFB-C67B-4105-BF96-AFEB9BB66D82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34F1D-AAB2-4C67-ADD5-5D6631033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21063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ADAFB-C67B-4105-BF96-AFEB9BB66D82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34F1D-AAB2-4C67-ADD5-5D6631033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2344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ADAFB-C67B-4105-BF96-AFEB9BB66D82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34F1D-AAB2-4C67-ADD5-5D6631033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9082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ADAFB-C67B-4105-BF96-AFEB9BB66D82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634F1D-AAB2-4C67-ADD5-5D6631033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8028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21378" y="396848"/>
            <a:ext cx="7831306" cy="1110343"/>
          </a:xfrm>
        </p:spPr>
        <p:txBody>
          <a:bodyPr>
            <a:normAutofit/>
          </a:bodyPr>
          <a:lstStyle/>
          <a:p>
            <a:pPr algn="l"/>
            <a:endParaRPr lang="ru-RU" sz="2700" dirty="0" smtClean="0">
              <a:latin typeface="Arial Narrow" panose="020B0606020202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61853" y="775454"/>
            <a:ext cx="10174517" cy="29838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5400" b="1" baseline="300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Конференция</a:t>
            </a:r>
            <a:endParaRPr lang="ru-RU" sz="5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«Эффективные практики реализации ФГОС ДО </a:t>
            </a:r>
            <a:endParaRPr lang="ru-RU" sz="3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в художественно – эстетическом развитии»</a:t>
            </a:r>
            <a:endParaRPr lang="ru-RU" sz="3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04749" y="-2729249"/>
            <a:ext cx="6842543" cy="1233196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61853" y="2438997"/>
            <a:ext cx="10453543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 smtClean="0">
                <a:solidFill>
                  <a:srgbClr val="000000"/>
                </a:solidFill>
              </a:rPr>
              <a:t>Большие возможности маленькой пуговицы</a:t>
            </a:r>
            <a:r>
              <a:rPr lang="ru-RU" sz="4000" b="1" dirty="0" smtClean="0">
                <a:solidFill>
                  <a:srgbClr val="000000"/>
                </a:solidFill>
              </a:rPr>
              <a:t>                            </a:t>
            </a:r>
            <a:endParaRPr lang="ru-RU" sz="4000" b="1" dirty="0">
              <a:solidFill>
                <a:srgbClr val="000000"/>
              </a:solidFill>
            </a:endParaRPr>
          </a:p>
          <a:p>
            <a:pPr lvl="0" algn="ctr"/>
            <a:endParaRPr lang="ru-RU" sz="1100" b="1" dirty="0">
              <a:solidFill>
                <a:srgbClr val="000000"/>
              </a:solidFill>
            </a:endParaRPr>
          </a:p>
          <a:p>
            <a:pPr lvl="0" algn="ctr"/>
            <a:r>
              <a:rPr lang="ru-RU" sz="4000" b="1" dirty="0">
                <a:solidFill>
                  <a:srgbClr val="000000"/>
                </a:solidFill>
              </a:rPr>
              <a:t>                        </a:t>
            </a:r>
            <a:r>
              <a:rPr lang="ru-RU" b="1" dirty="0" smtClean="0">
                <a:solidFill>
                  <a:srgbClr val="000000"/>
                </a:solidFill>
              </a:rPr>
              <a:t>Подготовила</a:t>
            </a:r>
            <a:r>
              <a:rPr lang="ru-RU" b="1" dirty="0">
                <a:solidFill>
                  <a:srgbClr val="000000"/>
                </a:solidFill>
              </a:rPr>
              <a:t>: </a:t>
            </a:r>
            <a:r>
              <a:rPr lang="ru-RU" b="1" dirty="0" err="1" smtClean="0">
                <a:solidFill>
                  <a:srgbClr val="000000"/>
                </a:solidFill>
              </a:rPr>
              <a:t>Чарикова</a:t>
            </a:r>
            <a:r>
              <a:rPr lang="ru-RU" b="1" dirty="0" smtClean="0">
                <a:solidFill>
                  <a:srgbClr val="000000"/>
                </a:solidFill>
              </a:rPr>
              <a:t> И.В. </a:t>
            </a:r>
          </a:p>
          <a:p>
            <a:pPr lvl="0" algn="ctr"/>
            <a:r>
              <a:rPr lang="ru-RU" b="1" dirty="0">
                <a:solidFill>
                  <a:srgbClr val="000000"/>
                </a:solidFill>
              </a:rPr>
              <a:t> </a:t>
            </a:r>
            <a:r>
              <a:rPr lang="ru-RU" b="1" dirty="0" smtClean="0">
                <a:solidFill>
                  <a:srgbClr val="000000"/>
                </a:solidFill>
              </a:rPr>
              <a:t>                                                                          </a:t>
            </a:r>
            <a:r>
              <a:rPr lang="ru-RU" b="1" dirty="0" smtClean="0">
                <a:solidFill>
                  <a:srgbClr val="000000"/>
                </a:solidFill>
              </a:rPr>
              <a:t>воспитатель </a:t>
            </a:r>
            <a:r>
              <a:rPr lang="ru-RU" b="1" dirty="0">
                <a:solidFill>
                  <a:srgbClr val="000000"/>
                </a:solidFill>
              </a:rPr>
              <a:t>МДОБУ «Детский сад №6»</a:t>
            </a:r>
            <a:r>
              <a:rPr lang="ru-RU" sz="4400" b="1" dirty="0">
                <a:solidFill>
                  <a:srgbClr val="000000"/>
                </a:solidFill>
              </a:rPr>
              <a:t/>
            </a:r>
            <a:br>
              <a:rPr lang="ru-RU" sz="4400" b="1" dirty="0">
                <a:solidFill>
                  <a:srgbClr val="000000"/>
                </a:solidFill>
              </a:rPr>
            </a:b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23732" y="1152616"/>
            <a:ext cx="848258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cs typeface="Times New Roman" panose="02020603050405020304" pitchFamily="18" charset="0"/>
              </a:rPr>
              <a:t>Муниципальное дошкольное образовательное бюджетное учреждение </a:t>
            </a:r>
          </a:p>
          <a:p>
            <a:pPr algn="ctr"/>
            <a:r>
              <a:rPr lang="ru-RU" b="1" dirty="0">
                <a:cs typeface="Times New Roman" panose="02020603050405020304" pitchFamily="18" charset="0"/>
              </a:rPr>
              <a:t>города Бузулука «Детский сад №6»</a:t>
            </a:r>
            <a:br>
              <a:rPr lang="ru-RU" b="1" dirty="0"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250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21378" y="396848"/>
            <a:ext cx="7831306" cy="1110343"/>
          </a:xfrm>
        </p:spPr>
        <p:txBody>
          <a:bodyPr>
            <a:normAutofit/>
          </a:bodyPr>
          <a:lstStyle/>
          <a:p>
            <a:pPr algn="l"/>
            <a:endParaRPr lang="ru-RU" sz="2700" dirty="0" smtClean="0">
              <a:latin typeface="Arial Narrow" panose="020B0606020202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61853" y="775454"/>
            <a:ext cx="10174517" cy="29838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5400" b="1" baseline="300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Конференция</a:t>
            </a:r>
            <a:endParaRPr lang="ru-RU" sz="5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«Эффективные практики реализации ФГОС ДО </a:t>
            </a:r>
            <a:endParaRPr lang="ru-RU" sz="3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в художественно – эстетическом развитии»</a:t>
            </a:r>
            <a:endParaRPr lang="ru-RU" sz="3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81098" y="-2657330"/>
            <a:ext cx="6842543" cy="1233196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47272" y="1203509"/>
            <a:ext cx="1193064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 smtClean="0">
                <a:solidFill>
                  <a:prstClr val="black"/>
                </a:solidFill>
              </a:rPr>
              <a:t>      Пуговица, как дидактическая игра</a:t>
            </a:r>
          </a:p>
          <a:p>
            <a:pPr lvl="0" algn="ctr"/>
            <a:r>
              <a:rPr lang="ru-RU" sz="3200" b="1" dirty="0" smtClean="0">
                <a:solidFill>
                  <a:prstClr val="black"/>
                </a:solidFill>
              </a:rPr>
              <a:t>«Пуговичная копилка», “Запомни </a:t>
            </a:r>
            <a:r>
              <a:rPr lang="ru-RU" sz="3200" b="1" dirty="0">
                <a:solidFill>
                  <a:prstClr val="black"/>
                </a:solidFill>
              </a:rPr>
              <a:t>и повтори</a:t>
            </a:r>
            <a:r>
              <a:rPr lang="ru-RU" sz="3200" b="1" dirty="0" smtClean="0">
                <a:solidFill>
                  <a:prstClr val="black"/>
                </a:solidFill>
              </a:rPr>
              <a:t>”,                      «Пуговичные узоры»</a:t>
            </a:r>
            <a:endParaRPr lang="ru-RU" sz="3200" b="1" dirty="0" smtClean="0">
              <a:solidFill>
                <a:prstClr val="black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8113" y="2965163"/>
            <a:ext cx="3138411" cy="345225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1828" y="2913965"/>
            <a:ext cx="3400006" cy="337733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8961" y="3086013"/>
            <a:ext cx="3816420" cy="3331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438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21378" y="396848"/>
            <a:ext cx="7831306" cy="1110343"/>
          </a:xfrm>
        </p:spPr>
        <p:txBody>
          <a:bodyPr>
            <a:normAutofit/>
          </a:bodyPr>
          <a:lstStyle/>
          <a:p>
            <a:pPr algn="l"/>
            <a:endParaRPr lang="ru-RU" sz="2700" dirty="0" smtClean="0">
              <a:latin typeface="Arial Narrow" panose="020B0606020202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61853" y="775454"/>
            <a:ext cx="10174517" cy="29838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5400" b="1" baseline="300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Конференция</a:t>
            </a:r>
            <a:endParaRPr lang="ru-RU" sz="5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«Эффективные практики реализации ФГОС ДО </a:t>
            </a:r>
            <a:endParaRPr lang="ru-RU" sz="3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в художественно – эстетическом развитии»</a:t>
            </a:r>
            <a:endParaRPr lang="ru-RU" sz="3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81098" y="-2657330"/>
            <a:ext cx="6842543" cy="1233196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47272" y="1203509"/>
            <a:ext cx="1193064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 smtClean="0">
                <a:solidFill>
                  <a:prstClr val="black"/>
                </a:solidFill>
              </a:rPr>
              <a:t>      И это всё маленькая пуговица. </a:t>
            </a:r>
          </a:p>
          <a:p>
            <a:pPr lvl="0" algn="ctr"/>
            <a:r>
              <a:rPr lang="ru-RU" sz="3200" b="1" dirty="0" smtClean="0">
                <a:solidFill>
                  <a:prstClr val="black"/>
                </a:solidFill>
              </a:rPr>
              <a:t>Но разве вы ее здесь узнаете?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855" y="2658505"/>
            <a:ext cx="4199495" cy="419949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13820" t="7159" r="19573" b="16663"/>
          <a:stretch/>
        </p:blipFill>
        <p:spPr>
          <a:xfrm>
            <a:off x="4324350" y="2701639"/>
            <a:ext cx="3572959" cy="408648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7897309" y="2701639"/>
            <a:ext cx="4386722" cy="402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872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21378" y="396848"/>
            <a:ext cx="7831306" cy="1110343"/>
          </a:xfrm>
        </p:spPr>
        <p:txBody>
          <a:bodyPr>
            <a:normAutofit/>
          </a:bodyPr>
          <a:lstStyle/>
          <a:p>
            <a:pPr algn="l"/>
            <a:endParaRPr lang="ru-RU" sz="2700" dirty="0" smtClean="0">
              <a:latin typeface="Arial Narrow" panose="020B0606020202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61853" y="775454"/>
            <a:ext cx="10174517" cy="29838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5400" b="1" baseline="300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Конференция</a:t>
            </a:r>
            <a:endParaRPr lang="ru-RU" sz="5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«Эффективные практики реализации ФГОС ДО </a:t>
            </a:r>
            <a:endParaRPr lang="ru-RU" sz="3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в художественно – эстетическом развитии»</a:t>
            </a:r>
            <a:endParaRPr lang="ru-RU" sz="3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04749" y="-2729249"/>
            <a:ext cx="6842543" cy="1233196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110642" y="1152616"/>
            <a:ext cx="1045354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 smtClean="0">
                <a:solidFill>
                  <a:srgbClr val="000000"/>
                </a:solidFill>
              </a:rPr>
              <a:t>Мастер – класс </a:t>
            </a:r>
            <a:r>
              <a:rPr lang="ru-RU" sz="4400" b="1" smtClean="0">
                <a:solidFill>
                  <a:srgbClr val="000000"/>
                </a:solidFill>
              </a:rPr>
              <a:t>«Подарок </a:t>
            </a:r>
            <a:r>
              <a:rPr lang="ru-RU" sz="4400" b="1" dirty="0" smtClean="0">
                <a:solidFill>
                  <a:srgbClr val="000000"/>
                </a:solidFill>
              </a:rPr>
              <a:t>маме»</a:t>
            </a:r>
            <a:endParaRPr lang="ru-RU" sz="4400" b="1" dirty="0">
              <a:solidFill>
                <a:srgbClr val="000000"/>
              </a:solidFill>
            </a:endParaRPr>
          </a:p>
          <a:p>
            <a:pPr lvl="0" algn="ctr"/>
            <a:endParaRPr lang="ru-RU" sz="800" b="1" dirty="0">
              <a:solidFill>
                <a:srgbClr val="000000"/>
              </a:solidFill>
            </a:endParaRPr>
          </a:p>
          <a:p>
            <a:pPr marL="171450" lvl="0" indent="-171450" algn="just">
              <a:buFont typeface="Wingdings" panose="05000000000000000000" pitchFamily="2" charset="2"/>
              <a:buChar char="§"/>
            </a:pPr>
            <a:endParaRPr lang="ru-RU" sz="1200" b="1" dirty="0">
              <a:solidFill>
                <a:srgbClr val="0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0649" y="1946527"/>
            <a:ext cx="7848026" cy="2980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673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21378" y="396848"/>
            <a:ext cx="7831306" cy="1110343"/>
          </a:xfrm>
        </p:spPr>
        <p:txBody>
          <a:bodyPr>
            <a:normAutofit/>
          </a:bodyPr>
          <a:lstStyle/>
          <a:p>
            <a:pPr algn="l"/>
            <a:endParaRPr lang="ru-RU" sz="2700" dirty="0" smtClean="0">
              <a:latin typeface="Arial Narrow" panose="020B0606020202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61853" y="775454"/>
            <a:ext cx="10174517" cy="29838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5400" b="1" baseline="300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Конференция</a:t>
            </a:r>
            <a:endParaRPr lang="ru-RU" sz="5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«Эффективные практики реализации ФГОС ДО </a:t>
            </a:r>
            <a:endParaRPr lang="ru-RU" sz="3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ea typeface="Calibri" panose="020F0502020204030204" pitchFamily="34" charset="0"/>
                <a:cs typeface="Times New Roman" panose="02020603050405020304" pitchFamily="18" charset="0"/>
              </a:rPr>
              <a:t>в художественно – эстетическом развитии»</a:t>
            </a:r>
            <a:endParaRPr lang="ru-RU" sz="3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44709" y="-2744709"/>
            <a:ext cx="6842543" cy="1233196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890102" y="1173608"/>
            <a:ext cx="10453543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dirty="0">
                <a:solidFill>
                  <a:srgbClr val="000000"/>
                </a:solidFill>
                <a:latin typeface="Merriweather"/>
              </a:rPr>
              <a:t>Мама … Это слово дорогое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b="1" dirty="0" smtClean="0">
              <a:solidFill>
                <a:srgbClr val="000000"/>
              </a:solidFill>
            </a:endParaRPr>
          </a:p>
          <a:p>
            <a:pPr lvl="0" algn="ctr"/>
            <a:endParaRPr lang="ru-RU" sz="3200" b="1" dirty="0">
              <a:solidFill>
                <a:srgbClr val="000000"/>
              </a:solidFill>
            </a:endParaRPr>
          </a:p>
          <a:p>
            <a:pPr lvl="0" algn="ctr"/>
            <a:endParaRPr lang="ru-RU" sz="4400" b="1" dirty="0" smtClean="0">
              <a:solidFill>
                <a:srgbClr val="000000"/>
              </a:solidFill>
            </a:endParaRPr>
          </a:p>
          <a:p>
            <a:pPr lvl="0" algn="ctr"/>
            <a:endParaRPr lang="ru-RU" sz="4400" b="1" dirty="0">
              <a:solidFill>
                <a:srgbClr val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68874" y="1489319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2800" dirty="0">
                <a:solidFill>
                  <a:srgbClr val="000000"/>
                </a:solidFill>
                <a:latin typeface="Merriweather"/>
              </a:rPr>
              <a:t>Первое у каждого из </a:t>
            </a:r>
            <a:r>
              <a:rPr lang="ru-RU" sz="2800" dirty="0" smtClean="0">
                <a:solidFill>
                  <a:srgbClr val="000000"/>
                </a:solidFill>
                <a:latin typeface="Merriweather"/>
              </a:rPr>
              <a:t>нас</a:t>
            </a:r>
            <a:r>
              <a:rPr lang="ru-RU" sz="2800" dirty="0" smtClean="0">
                <a:solidFill>
                  <a:prstClr val="black"/>
                </a:solidFill>
              </a:rPr>
              <a:t/>
            </a:r>
            <a:br>
              <a:rPr lang="ru-RU" sz="2800" dirty="0" smtClean="0">
                <a:solidFill>
                  <a:prstClr val="black"/>
                </a:solidFill>
              </a:rPr>
            </a:br>
            <a:endParaRPr lang="ru-RU" sz="2800" b="1" dirty="0">
              <a:solidFill>
                <a:srgbClr val="0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94783" y="1843567"/>
            <a:ext cx="6096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>
                <a:solidFill>
                  <a:srgbClr val="000000"/>
                </a:solidFill>
                <a:latin typeface="Merriweather"/>
              </a:rPr>
              <a:t>Это слово близкое, родное</a:t>
            </a:r>
            <a:r>
              <a:rPr lang="ru-RU" sz="2800" dirty="0">
                <a:solidFill>
                  <a:prstClr val="black"/>
                </a:solidFill>
              </a:rPr>
              <a:t/>
            </a:r>
            <a:br>
              <a:rPr lang="ru-RU" sz="2800" dirty="0">
                <a:solidFill>
                  <a:prstClr val="black"/>
                </a:solidFill>
              </a:rPr>
            </a:b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460615" y="2159223"/>
            <a:ext cx="6096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>
                <a:solidFill>
                  <a:srgbClr val="000000"/>
                </a:solidFill>
                <a:latin typeface="Merriweather"/>
              </a:rPr>
              <a:t>В день веселья, испытаний час.</a:t>
            </a:r>
            <a:r>
              <a:rPr lang="ru-RU" sz="2800" dirty="0">
                <a:solidFill>
                  <a:prstClr val="black"/>
                </a:solidFill>
              </a:rPr>
              <a:t/>
            </a:r>
            <a:br>
              <a:rPr lang="ru-RU" sz="2800" dirty="0">
                <a:solidFill>
                  <a:prstClr val="black"/>
                </a:solidFill>
              </a:rPr>
            </a:b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118100" y="2488642"/>
            <a:ext cx="646781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dirty="0">
                <a:solidFill>
                  <a:srgbClr val="000000"/>
                </a:solidFill>
                <a:latin typeface="Merriweather"/>
              </a:rPr>
              <a:t>Мама … В этом слове столько света,</a:t>
            </a:r>
            <a:r>
              <a:rPr lang="ru-RU" sz="2800" dirty="0">
                <a:solidFill>
                  <a:prstClr val="black"/>
                </a:solidFill>
              </a:rPr>
              <a:t/>
            </a:r>
            <a:br>
              <a:rPr lang="ru-RU" sz="2800" dirty="0">
                <a:solidFill>
                  <a:prstClr val="black"/>
                </a:solidFill>
              </a:rPr>
            </a:b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716114" y="2836026"/>
            <a:ext cx="6096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800" dirty="0">
                <a:solidFill>
                  <a:srgbClr val="000000"/>
                </a:solidFill>
                <a:latin typeface="Merriweather"/>
              </a:rPr>
              <a:t>Нежности, заботы и любви!</a:t>
            </a:r>
            <a:r>
              <a:rPr lang="ru-RU" sz="2800" dirty="0">
                <a:solidFill>
                  <a:prstClr val="black"/>
                </a:solidFill>
              </a:rPr>
              <a:t/>
            </a:r>
            <a:br>
              <a:rPr lang="ru-RU" sz="2800" dirty="0">
                <a:solidFill>
                  <a:prstClr val="black"/>
                </a:solidFill>
              </a:rPr>
            </a:b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344262" y="3174156"/>
            <a:ext cx="6096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800" dirty="0">
                <a:solidFill>
                  <a:srgbClr val="000000"/>
                </a:solidFill>
                <a:latin typeface="Merriweather"/>
              </a:rPr>
              <a:t>К маме мы приходим за советом,</a:t>
            </a:r>
            <a:r>
              <a:rPr lang="ru-RU" sz="2800" dirty="0">
                <a:solidFill>
                  <a:prstClr val="black"/>
                </a:solidFill>
              </a:rPr>
              <a:t/>
            </a:r>
            <a:br>
              <a:rPr lang="ru-RU" sz="2800" dirty="0">
                <a:solidFill>
                  <a:prstClr val="black"/>
                </a:solidFill>
              </a:rPr>
            </a:b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520243" y="3483137"/>
            <a:ext cx="6096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800" dirty="0">
                <a:solidFill>
                  <a:srgbClr val="000000"/>
                </a:solidFill>
                <a:latin typeface="Merriweather"/>
              </a:rPr>
              <a:t>С мамой делим радости свои.</a:t>
            </a:r>
            <a:r>
              <a:rPr lang="ru-RU" sz="2800" dirty="0">
                <a:solidFill>
                  <a:prstClr val="black"/>
                </a:solidFill>
              </a:rPr>
              <a:t/>
            </a:r>
            <a:br>
              <a:rPr lang="ru-RU" sz="2800" dirty="0">
                <a:solidFill>
                  <a:prstClr val="black"/>
                </a:solidFill>
              </a:rPr>
            </a:b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053340" y="3820708"/>
            <a:ext cx="6096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800" dirty="0">
                <a:solidFill>
                  <a:srgbClr val="000000"/>
                </a:solidFill>
                <a:latin typeface="Merriweather"/>
              </a:rPr>
              <a:t>В этот праздник мы желаем мамам</a:t>
            </a:r>
            <a:r>
              <a:rPr lang="ru-RU" sz="2800" dirty="0">
                <a:solidFill>
                  <a:prstClr val="black"/>
                </a:solidFill>
              </a:rPr>
              <a:t/>
            </a:r>
            <a:br>
              <a:rPr lang="ru-RU" sz="2800" dirty="0">
                <a:solidFill>
                  <a:prstClr val="black"/>
                </a:solidFill>
              </a:rPr>
            </a:b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529549" y="4190871"/>
            <a:ext cx="6096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800" dirty="0">
                <a:solidFill>
                  <a:srgbClr val="000000"/>
                </a:solidFill>
                <a:latin typeface="Merriweather"/>
              </a:rPr>
              <a:t>Счастья и здоровья на года.</a:t>
            </a:r>
            <a:r>
              <a:rPr lang="ru-RU" sz="2800" dirty="0">
                <a:solidFill>
                  <a:prstClr val="black"/>
                </a:solidFill>
              </a:rPr>
              <a:t/>
            </a:r>
            <a:br>
              <a:rPr lang="ru-RU" sz="2800" dirty="0">
                <a:solidFill>
                  <a:prstClr val="black"/>
                </a:solidFill>
              </a:rPr>
            </a:b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053340" y="4527762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800" dirty="0">
                <a:solidFill>
                  <a:srgbClr val="000000"/>
                </a:solidFill>
                <a:latin typeface="Merriweather"/>
              </a:rPr>
              <a:t>Об одном лишь только мы мечтаем 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409031" y="4865892"/>
            <a:ext cx="53846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dirty="0">
                <a:solidFill>
                  <a:srgbClr val="000000"/>
                </a:solidFill>
                <a:latin typeface="Merriweather"/>
              </a:rPr>
              <a:t>Чтобы с нами были вы всегда! 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596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2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1582</TotalTime>
  <Words>211</Words>
  <Application>Microsoft Office PowerPoint</Application>
  <PresentationFormat>Широкоэкранный</PresentationFormat>
  <Paragraphs>39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3" baseType="lpstr">
      <vt:lpstr>Arial</vt:lpstr>
      <vt:lpstr>Arial Narrow</vt:lpstr>
      <vt:lpstr>Calibri</vt:lpstr>
      <vt:lpstr>Calibri Light</vt:lpstr>
      <vt:lpstr>Merriweather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Муниципальный этап  Всероссийского конкурса профессионального мастерства педагогов  «Мой лучший урок»</dc:title>
  <dc:creator>Александр Казаков</dc:creator>
  <cp:lastModifiedBy>RePack by Diakov</cp:lastModifiedBy>
  <cp:revision>85</cp:revision>
  <dcterms:created xsi:type="dcterms:W3CDTF">2017-04-16T19:31:19Z</dcterms:created>
  <dcterms:modified xsi:type="dcterms:W3CDTF">2021-11-23T16:48:54Z</dcterms:modified>
</cp:coreProperties>
</file>